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C0C80-DAE1-EECA-EA14-3CBF88D15D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D631DE-6384-A00D-ADF9-94F9FB709B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E1546D-C3AB-F883-B207-7725F041E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E0E2-1ED9-48B6-8D1E-71642EF172CF}" type="datetimeFigureOut">
              <a:rPr lang="en-GB" smtClean="0"/>
              <a:t>21/07/2024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C209F-34AB-59ED-5CBC-D7736A7D1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844B7-0C5D-21C8-DD1A-8E8E7494F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8A7F-2425-4985-AB5A-37C6943E8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830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FF974-D084-30CE-986D-979BE0D95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DDF2A3-EC72-CD7A-BD4D-A55F4DEEE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3D3BFD-9FAE-D0E2-55E7-1C09F5784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E0E2-1ED9-48B6-8D1E-71642EF172CF}" type="datetimeFigureOut">
              <a:rPr lang="en-GB" smtClean="0"/>
              <a:t>21/07/2024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53054-8036-437E-D453-0B16A9FE2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62167-FBDD-34BB-E01C-DF27C029F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8A7F-2425-4985-AB5A-37C6943E8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734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2E79F4-90BF-2341-93F9-C90CD2A497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EDED6B-D248-9DB1-9AD5-AB7F4774DB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E2457-963E-7FC8-BC86-2C1037038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E0E2-1ED9-48B6-8D1E-71642EF172CF}" type="datetimeFigureOut">
              <a:rPr lang="en-GB" smtClean="0"/>
              <a:t>21/07/2024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CCD2A-427D-E1EE-1917-C5F185E4F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466B5-ADA0-047B-3576-A17D43A5E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8A7F-2425-4985-AB5A-37C6943E8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311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F8848-F03E-BB9E-46C8-1E5E5269D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762C7-0AFF-8459-0242-9A3F0BBDC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A29B1-52B2-042E-9BC5-88B50F82B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E0E2-1ED9-48B6-8D1E-71642EF172CF}" type="datetimeFigureOut">
              <a:rPr lang="en-GB" smtClean="0"/>
              <a:t>21/07/2024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739F0-568A-9723-8F8B-FC73FFD4A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FA3B0-CF76-9D77-DF42-BF41D2D02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8A7F-2425-4985-AB5A-37C6943E8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749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F052A-16CF-BDF8-0748-681D4D664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E5783E-9436-7604-453B-6BF0753391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DED58-B127-C283-1E8B-44853BF8A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E0E2-1ED9-48B6-8D1E-71642EF172CF}" type="datetimeFigureOut">
              <a:rPr lang="en-GB" smtClean="0"/>
              <a:t>21/07/2024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903A3-FE7B-AA74-ADA5-D9FB5E341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8449D-2452-FD84-B14F-4829CF7E1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8A7F-2425-4985-AB5A-37C6943E8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722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27F16-662E-3F9F-D3C6-10D07CE7E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C6E81-BE6B-6357-ADE1-C3EE10EA0B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0C01C0-81C4-7985-6DEB-CF55869E1F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DE6DF-F787-CDDC-17C5-3464D4E2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E0E2-1ED9-48B6-8D1E-71642EF172CF}" type="datetimeFigureOut">
              <a:rPr lang="en-GB" smtClean="0"/>
              <a:t>21/07/2024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E0B7A1-DE83-3D9A-4FC8-59278F100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2F2FC2-1938-5061-769C-F0D7A61B0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8A7F-2425-4985-AB5A-37C6943E8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79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4747-C570-F260-500C-3D595C27A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2161C-24DC-0624-1D6F-2D0263013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9F3FE1-B30F-AFE0-F85F-F526801E7E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78DBD3-21AC-BDF2-118D-5482F2B068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2C81A7-E98F-A2DB-F43B-1FE0975587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A66C6A-F0EA-A570-A1A5-9B3CB1BE1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E0E2-1ED9-48B6-8D1E-71642EF172CF}" type="datetimeFigureOut">
              <a:rPr lang="en-GB" smtClean="0"/>
              <a:t>21/07/2024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675BF4-C3BA-3BA9-57AB-48F77996D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81424B-71EB-B63E-9440-B44AB9D9F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8A7F-2425-4985-AB5A-37C6943E8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293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4B91D-1C32-5345-E92F-68ECB5DDB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DF10F2-D522-5653-156D-AD8A9C085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E0E2-1ED9-48B6-8D1E-71642EF172CF}" type="datetimeFigureOut">
              <a:rPr lang="en-GB" smtClean="0"/>
              <a:t>21/07/2024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99D497-C482-B22B-0DA9-2AEECCC5D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24DAA7-1A2A-542D-DED4-E0C71423E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8A7F-2425-4985-AB5A-37C6943E8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062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256AAD-62AE-671B-E50C-9FE82CFBB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E0E2-1ED9-48B6-8D1E-71642EF172CF}" type="datetimeFigureOut">
              <a:rPr lang="en-GB" smtClean="0"/>
              <a:t>21/07/2024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B9E652-1687-E7FC-419B-5EE495A98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9A4056-9593-6765-390F-BE367F03F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8A7F-2425-4985-AB5A-37C6943E8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662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18658-CD43-EF35-5014-00F2CABC8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605C3-6994-0344-791A-1E8563033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D746D0-902E-A23B-EC6E-647C31EB6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FC9D74-C9DF-E446-3A37-0CFFD4C4F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E0E2-1ED9-48B6-8D1E-71642EF172CF}" type="datetimeFigureOut">
              <a:rPr lang="en-GB" smtClean="0"/>
              <a:t>21/07/2024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018F1B-018C-69BD-9BE4-4E0935F76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2001F1-9E11-CBE1-A1BB-A52262D6D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8A7F-2425-4985-AB5A-37C6943E8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877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D8E91-44ED-6956-2881-9D2C86869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3196C1-D15E-5D22-C1AC-8046669427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37E7F3-14FB-FCB0-0762-D3EACA7FB7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9D33C0-B7ED-C668-368E-A077F61E1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BE0E2-1ED9-48B6-8D1E-71642EF172CF}" type="datetimeFigureOut">
              <a:rPr lang="en-GB" smtClean="0"/>
              <a:t>21/07/2024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6BD2C1-2ABD-96C7-DFC1-68142EEE1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5F286E-13FE-06E8-A0AF-A4D9FD2F4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58A7F-2425-4985-AB5A-37C6943E8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81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20C1E9-BC17-BA08-18D1-3F6DC4ECB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F352EA-C007-B077-0713-BAD4D5655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5FC92-2584-D061-2C62-CDCCFE34D0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3BE0E2-1ED9-48B6-8D1E-71642EF172CF}" type="datetimeFigureOut">
              <a:rPr lang="en-GB" smtClean="0"/>
              <a:t>21/07/2024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7C37A-EFA9-51A1-CB94-0A1B9FD616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CC871-F0EB-D1DC-EB12-E982768D7E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558A7F-2425-4985-AB5A-37C6943E8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123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281DD-EDA2-9556-4487-AA6581367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Allotments drainage action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CD0FF-570D-500B-FD07-3A771922BB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4618"/>
            <a:ext cx="10515600" cy="4902345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Proposed solution:</a:t>
            </a:r>
          </a:p>
          <a:p>
            <a:r>
              <a:rPr lang="en-GB" dirty="0"/>
              <a:t>Dig a ditch around three sides of the allotments </a:t>
            </a:r>
            <a:r>
              <a:rPr lang="en-GB" sz="2400" dirty="0">
                <a:solidFill>
                  <a:schemeClr val="tx2">
                    <a:lumMod val="50000"/>
                    <a:lumOff val="50000"/>
                  </a:schemeClr>
                </a:solidFill>
              </a:rPr>
              <a:t>(in blue on the plan)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66B487-2327-494F-0543-AE1D682536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3478" y="2483037"/>
            <a:ext cx="6216970" cy="3905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95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A75E3-DD8D-EA0E-6145-CF36AC8C7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8373A-08E8-63D0-C9BD-D81CA17A5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3045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Clear ground along route of proposed ditch</a:t>
            </a:r>
          </a:p>
          <a:p>
            <a:pPr lvl="1"/>
            <a:r>
              <a:rPr lang="en-GB" dirty="0"/>
              <a:t>Allotment volunteer working party and others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Cut back overhanging branches and any small trees along route of ditch and remove branches and cutting to proposed fire position</a:t>
            </a:r>
          </a:p>
          <a:p>
            <a:pPr lvl="1"/>
            <a:r>
              <a:rPr lang="en-GB" dirty="0"/>
              <a:t>Volunteer </a:t>
            </a:r>
            <a:r>
              <a:rPr lang="en-GB" b="1" u="sng" dirty="0"/>
              <a:t>safe</a:t>
            </a:r>
            <a:r>
              <a:rPr lang="en-GB" dirty="0"/>
              <a:t> working party with chainsaws etc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Create ditch with tractor mounted trenching bucket and use </a:t>
            </a:r>
            <a:r>
              <a:rPr lang="en-GB" dirty="0" err="1"/>
              <a:t>spoli</a:t>
            </a:r>
            <a:r>
              <a:rPr lang="en-GB" dirty="0"/>
              <a:t> to create banks either side of ditch</a:t>
            </a:r>
          </a:p>
          <a:p>
            <a:pPr lvl="1"/>
            <a:r>
              <a:rPr lang="en-GB" dirty="0"/>
              <a:t>Volunteer - Phil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Repair fencing around perimeter of allotments or replace with deer proof fences – To Be Decided.</a:t>
            </a:r>
          </a:p>
        </p:txBody>
      </p:sp>
    </p:spTree>
    <p:extLst>
      <p:ext uri="{BB962C8B-B14F-4D97-AF65-F5344CB8AC3E}">
        <p14:creationId xmlns:p14="http://schemas.microsoft.com/office/powerpoint/2010/main" val="3135861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Allotments drainage action plan</vt:lpstr>
      <vt:lpstr>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Allotments map – potential revisions</dc:title>
  <dc:creator>Chris Hotblack</dc:creator>
  <cp:lastModifiedBy>Chris Hotblack</cp:lastModifiedBy>
  <cp:revision>4</cp:revision>
  <dcterms:created xsi:type="dcterms:W3CDTF">2024-01-31T11:55:20Z</dcterms:created>
  <dcterms:modified xsi:type="dcterms:W3CDTF">2024-07-21T11:24:36Z</dcterms:modified>
</cp:coreProperties>
</file>