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6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52B"/>
    <a:srgbClr val="DBBE8B"/>
    <a:srgbClr val="EEC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272"/>
      </p:cViewPr>
      <p:guideLst>
        <p:guide orient="horz" pos="397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5B13-9287-456A-AD25-E77C64859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28671-1379-EEC8-BBF8-A43276985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50844-B90E-0E82-49A6-DE6CC4906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B4548-C506-128E-6EE0-21CEBE746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F398B-73B9-0802-2BDD-8B89DAD5D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58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4BCE5-5A8B-DC95-1FA1-5FCA69EAC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0BB611-545E-D4B9-B929-3A2B32FD1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2DE58-9749-A10E-9DEB-5060A5BE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E6873-05B3-AC40-2A3C-C961C2FB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3FE0B-A2F5-D38B-2377-CB23DA0A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4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F2B1E5-C69C-B15B-4F57-CBE816F8D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F3B7D7-C169-B6E0-A915-5DA4A9044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C3A57-A769-88D3-00BB-01B5B7B4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58EC9-BC54-9D7B-E8FC-297B492A0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9F6FF-D54C-BABE-5090-93AAF118A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71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0BC85-F9F1-3202-2B3D-39D94311A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9CB7A-7709-4BA8-EE46-7F198266D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AC183-3A95-1C66-9643-22E7064D3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A22C-4546-7A32-8DB6-7D69115EB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F6D3E-05EF-0B0A-921E-9ECA8A1C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5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A3AD-92B6-2920-0ED7-75D9392E2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1A8F-E9DB-E630-4C40-CAD7A0507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A0622-8FDF-095E-2B49-387641D1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727D1-1BB7-96D0-921D-6289BBD37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4316C-5854-A36C-914F-AC00AB29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2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5F363-450E-E143-41D6-AEC38F1C4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C0E76-03E6-A61F-2E3F-121F71762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F24D3-C7A4-AB23-5E7A-CE2084823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05FA7-074B-77F5-4EFC-30E035F10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2A0A8-9D0E-3352-862C-4526A3CD8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31657-3696-9755-33E4-19C80A4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97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5E531-4622-9369-973C-971BF804A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972DC-A730-63B7-E86C-4990EDEB0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A82309-752B-0D47-CEE9-6A78BEA9D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21CA87-C8C7-2FE8-7953-D186FA8A5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657158-189C-AD46-81BF-9367565DB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FC3D10-A28C-F0A0-BC39-EA96AB2A0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DF2394-2D85-818C-E017-41732F50F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DADD7D-874A-8CD1-E050-5A4202B6E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628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4BA89-6E7E-5437-DC7C-4B8BCE2D6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8A24EF-8E2B-B45D-4374-5C0244052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150879-15A9-F1F9-D5E7-F34A89B28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574B3-B947-7909-D49E-08CB56C52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25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7BD1E3-3F5C-7A77-078B-837ECDBD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4821D3-648C-68CE-5321-12E589CFE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BCAB0-9457-2317-1618-48FC80C60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742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3E672-1A6D-177E-8DD5-D4049AD1B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8C0EC-950B-BA96-6CC7-C89655380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16B75-FBBF-7B6C-45A5-C44AD8D0C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78DA2-2C90-0DD7-D8E7-8D016A47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AC076-3342-3ED7-FEBF-1527021E7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AFBD1-678F-3D35-F238-2F3C788E2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3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74581-30CB-92D5-352F-E58F99158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F9A2C0-9B84-661C-CDAF-F91FA2216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0D404-C0FE-2A87-F890-A3FDF6779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3C449-1AE0-5A91-7E49-F4B4F29A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B8084-C6C9-4735-D1CC-713DAAAF3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4AC4B-6747-D19F-CF01-BD81F2C9B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49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08D5BD-53CB-BAEF-5D31-3BBD0540B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12681-4F91-9560-7BD4-3313448D9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A6283-FC4C-C26E-F01C-5CDF20729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AB8CC-35A1-45DE-83D5-2AAE3B34FC9A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E0CF8-0C25-3E34-E5D9-086328986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FD741-3598-ACB2-F7E2-717FD35AE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F1D31-6949-46E4-859E-10EEE6A53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34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336AE-96C9-1FFB-8D4D-897F2603A2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Rec. &amp; Open Spaces Committee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52B9D-643D-89E7-4CFE-03B01E4734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0361"/>
            <a:ext cx="9144000" cy="1065363"/>
          </a:xfrm>
        </p:spPr>
        <p:txBody>
          <a:bodyPr>
            <a:normAutofit/>
          </a:bodyPr>
          <a:lstStyle/>
          <a:p>
            <a:r>
              <a:rPr lang="en-GB" sz="3200" b="1" dirty="0"/>
              <a:t>November Briefing</a:t>
            </a:r>
          </a:p>
        </p:txBody>
      </p:sp>
    </p:spTree>
    <p:extLst>
      <p:ext uri="{BB962C8B-B14F-4D97-AF65-F5344CB8AC3E}">
        <p14:creationId xmlns:p14="http://schemas.microsoft.com/office/powerpoint/2010/main" val="955984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9F053-1064-1FE4-7026-D400460A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10. 	Under 10 Football team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13398-917A-5F94-3E2A-59012D0C8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</a:t>
            </a:r>
            <a:r>
              <a:rPr lang="en-GB" b="1" cap="all" dirty="0"/>
              <a:t>Discuss</a:t>
            </a:r>
            <a:r>
              <a:rPr lang="en-GB" dirty="0"/>
              <a:t> the viability of setting up an Under 10 Football team</a:t>
            </a:r>
          </a:p>
          <a:p>
            <a:r>
              <a:rPr lang="en-GB" dirty="0"/>
              <a:t>To </a:t>
            </a:r>
            <a:r>
              <a:rPr lang="en-GB" b="1" dirty="0"/>
              <a:t>Decide</a:t>
            </a:r>
            <a:r>
              <a:rPr lang="en-GB" dirty="0"/>
              <a:t> a way forward.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285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D8AA9-D35E-0BDF-55D4-ADD4160C7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C5AD1-4723-9CC8-173E-41BD877C6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5.	Working Part Updates </a:t>
            </a:r>
            <a:r>
              <a:rPr lang="en-GB" dirty="0"/>
              <a:t>(1of4)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823-9A47-7F05-CEAB-23B8B5A16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b="1" dirty="0"/>
              <a:t>Hapstead Garden Project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The Chair secured funding to buy two new hardwood benches. These have been installed in temporary locations in the garden. 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Cllr. Simmonds has demolished as much of the inner wall as is feasible without creating a trip hazard.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VE day plaque installed.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We got council approval to employ a funding consultant to help us write successful funding applications.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With his help we have applied to the ‘National Lottery Community Fund - Awards For All’ for </a:t>
            </a:r>
            <a:r>
              <a:rPr lang="en-GB" b="1" dirty="0"/>
              <a:t>£19,629 </a:t>
            </a:r>
            <a:r>
              <a:rPr lang="en-GB" dirty="0"/>
              <a:t>for Phase 1 of the project. We won’t know till mid- February.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MSDC agreed to pay for repair of main gates into the Rec.</a:t>
            </a:r>
          </a:p>
          <a:p>
            <a:pPr lvl="1"/>
            <a:endParaRPr lang="en-GB" dirty="0"/>
          </a:p>
          <a:p>
            <a:endParaRPr lang="en-GB" i="1" dirty="0"/>
          </a:p>
          <a:p>
            <a:pPr marL="457200" lvl="1" indent="0">
              <a:buNone/>
            </a:pPr>
            <a:endParaRPr lang="en-GB" dirty="0"/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8707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FD61E-9731-4B0D-2A69-15C9DA75E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F75C0-AC9E-C669-1D42-168E3F3E1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5.	Working Part Updates </a:t>
            </a:r>
            <a:r>
              <a:rPr lang="en-GB" dirty="0"/>
              <a:t>(2of4)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E97B3-8383-4A69-8F41-62C1EB65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Pavilion</a:t>
            </a:r>
            <a:r>
              <a:rPr lang="en-GB" dirty="0"/>
              <a:t> -</a:t>
            </a:r>
            <a:r>
              <a:rPr lang="en-GB" i="1" dirty="0"/>
              <a:t>Verbally by Cllr. Port</a:t>
            </a:r>
          </a:p>
          <a:p>
            <a:pPr lvl="1"/>
            <a:r>
              <a:rPr lang="en-GB" dirty="0"/>
              <a:t>Social room pictures &amp; displays</a:t>
            </a:r>
          </a:p>
          <a:p>
            <a:pPr lvl="1"/>
            <a:r>
              <a:rPr lang="en-GB" dirty="0"/>
              <a:t>Disabled WC floor</a:t>
            </a:r>
          </a:p>
          <a:p>
            <a:pPr lvl="1"/>
            <a:endParaRPr lang="en-GB" dirty="0"/>
          </a:p>
          <a:p>
            <a:pPr lvl="1"/>
            <a:r>
              <a:rPr lang="en-GB" b="1" dirty="0"/>
              <a:t>Decision</a:t>
            </a:r>
          </a:p>
          <a:p>
            <a:pPr lvl="2"/>
            <a:r>
              <a:rPr lang="en-GB" i="1" dirty="0"/>
              <a:t>‘Home of Ardingly Cricket Club &amp; Home of Ardingly Football Club’ </a:t>
            </a:r>
            <a:r>
              <a:rPr lang="en-GB" dirty="0"/>
              <a:t>signs?</a:t>
            </a:r>
          </a:p>
          <a:p>
            <a:endParaRPr lang="en-GB" i="1" dirty="0"/>
          </a:p>
          <a:p>
            <a:pPr marL="457200" lvl="1" indent="0">
              <a:buNone/>
            </a:pPr>
            <a:endParaRPr lang="en-GB" dirty="0"/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774127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716FD-DA1F-B1E3-5947-D42CCCD24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BDD01-37FB-000D-6D83-4094ABFD2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5.	Working Part Updates </a:t>
            </a:r>
            <a:r>
              <a:rPr lang="en-GB" dirty="0"/>
              <a:t>(3of4)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4877F-191F-A3D0-114C-59300AFD74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/>
              <a:t>Recreation &amp; Open Spaces</a:t>
            </a:r>
            <a:r>
              <a:rPr lang="en-GB" dirty="0"/>
              <a:t> general 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This years spend is on target not to exceed Budget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Gowers Pit (Playground) Southern Boundary Fence replaced at minimum cost</a:t>
            </a:r>
            <a:endParaRPr lang="en-GB" dirty="0"/>
          </a:p>
          <a:p>
            <a:pPr lvl="1">
              <a:spcAft>
                <a:spcPts val="600"/>
              </a:spcAft>
            </a:pPr>
            <a:r>
              <a:rPr lang="en-GB" dirty="0"/>
              <a:t>Roundabout refurbished at minimum cost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New toddler cradle seat installed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New seat &amp; finger guards installed on the Zipwire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The cone spinner has been serviced and now spins much more freely. 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Two conifers in Gowers pit behind </a:t>
            </a:r>
            <a:r>
              <a:rPr lang="en-GB" dirty="0" err="1"/>
              <a:t>Holmans</a:t>
            </a:r>
            <a:r>
              <a:rPr lang="en-GB" dirty="0"/>
              <a:t> cut down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Annual Playground inspection report received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Booking system trial completed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1E8FB-A34C-61A3-03AE-1932A731C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Decisions needed</a:t>
            </a:r>
          </a:p>
          <a:p>
            <a:pPr lvl="1"/>
            <a:r>
              <a:rPr lang="en-GB" b="1" dirty="0"/>
              <a:t>Pavilion Cleaners </a:t>
            </a:r>
            <a:r>
              <a:rPr lang="en-GB" dirty="0"/>
              <a:t>handed in notice for end of December</a:t>
            </a:r>
          </a:p>
          <a:p>
            <a:pPr lvl="2"/>
            <a:r>
              <a:rPr lang="en-GB" dirty="0"/>
              <a:t>Replacement being sought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Full council approval for a </a:t>
            </a:r>
            <a:r>
              <a:rPr lang="en-GB" b="1" dirty="0"/>
              <a:t>new Defibrillator outside Hapstead Hall </a:t>
            </a:r>
            <a:r>
              <a:rPr lang="en-GB" dirty="0"/>
              <a:t>received</a:t>
            </a:r>
          </a:p>
          <a:p>
            <a:pPr lvl="2"/>
            <a:r>
              <a:rPr lang="en-GB" dirty="0"/>
              <a:t>Choose same as Pavilion?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Quote requested for </a:t>
            </a:r>
            <a:r>
              <a:rPr lang="en-GB" b="1" dirty="0"/>
              <a:t>Deer Fencing for Allotments</a:t>
            </a:r>
          </a:p>
          <a:p>
            <a:pPr lvl="2"/>
            <a:r>
              <a:rPr lang="en-GB" dirty="0"/>
              <a:t>Consultation needed with Allotment holders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Quote requested for restringing/extending </a:t>
            </a:r>
            <a:r>
              <a:rPr lang="en-GB" b="1" dirty="0"/>
              <a:t>Hapstead Oak lights</a:t>
            </a:r>
          </a:p>
          <a:p>
            <a:pPr lvl="2"/>
            <a:r>
              <a:rPr lang="en-GB" dirty="0"/>
              <a:t>Decision needed once quote is in.</a:t>
            </a:r>
          </a:p>
          <a:p>
            <a:pPr lvl="1"/>
            <a:endParaRPr lang="en-GB" dirty="0"/>
          </a:p>
          <a:p>
            <a:pPr lvl="1"/>
            <a:r>
              <a:rPr lang="en-GB" b="1" dirty="0"/>
              <a:t>New bench by Hapstead Hall bus stop?</a:t>
            </a:r>
          </a:p>
          <a:p>
            <a:pPr lvl="2"/>
            <a:r>
              <a:rPr lang="en-GB" dirty="0"/>
              <a:t>Consult with Hapstead Hall Management committee</a:t>
            </a:r>
          </a:p>
          <a:p>
            <a:pPr lvl="2"/>
            <a:r>
              <a:rPr lang="en-GB" dirty="0"/>
              <a:t>Decision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5191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30C2D-9DC8-31F9-823F-FF839EE02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5.	Working Part Updates </a:t>
            </a:r>
            <a:r>
              <a:rPr lang="en-GB" dirty="0"/>
              <a:t>(4of4)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22A81-B5CC-AC75-3A54-5AEF76680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Playground - </a:t>
            </a:r>
            <a:r>
              <a:rPr lang="en-GB" i="1" dirty="0"/>
              <a:t>Verbally by Cllr. Ross</a:t>
            </a:r>
            <a:endParaRPr lang="en-GB" dirty="0"/>
          </a:p>
          <a:p>
            <a:pPr lvl="1"/>
            <a:r>
              <a:rPr lang="en-GB" dirty="0"/>
              <a:t>Dolphin rocker proposal</a:t>
            </a:r>
          </a:p>
          <a:p>
            <a:pPr lvl="1"/>
            <a:r>
              <a:rPr lang="en-GB" dirty="0"/>
              <a:t>Lower half of playground plans</a:t>
            </a:r>
          </a:p>
          <a:p>
            <a:pPr lvl="1"/>
            <a:r>
              <a:rPr lang="en-US" dirty="0"/>
              <a:t>Two vandal proof seats from Wakehurst</a:t>
            </a:r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496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6713-7074-838C-B465-A24962681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6.	Annual Playground inspection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1D9D3-C320-3A5C-E1BF-BCFCD08CB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Report’s Medium Priority items </a:t>
            </a:r>
            <a:r>
              <a:rPr lang="en-GB" sz="2400" i="1" dirty="0"/>
              <a:t>(– all others were Low priority)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Multi (Dolphin) rocker replacement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Gate and fence at south-east corner of tennis courts</a:t>
            </a:r>
          </a:p>
          <a:p>
            <a:pPr marL="0" indent="0">
              <a:buNone/>
            </a:pPr>
            <a:r>
              <a:rPr lang="en-GB" u="sng" dirty="0"/>
              <a:t>Decision:</a:t>
            </a:r>
          </a:p>
          <a:p>
            <a:r>
              <a:rPr lang="en-GB" dirty="0"/>
              <a:t>Provisional recommendations from Working Party</a:t>
            </a:r>
          </a:p>
          <a:p>
            <a:pPr lvl="1"/>
            <a:r>
              <a:rPr lang="en-GB" dirty="0"/>
              <a:t>Complete items 1 &amp; 2 by year end </a:t>
            </a:r>
            <a:r>
              <a:rPr lang="en-GB" i="1" dirty="0"/>
              <a:t>– in hand</a:t>
            </a:r>
          </a:p>
          <a:p>
            <a:pPr lvl="1"/>
            <a:r>
              <a:rPr lang="en-GB" dirty="0"/>
              <a:t>Install statutory signage at</a:t>
            </a:r>
          </a:p>
          <a:p>
            <a:pPr lvl="2"/>
            <a:r>
              <a:rPr lang="en-GB" dirty="0"/>
              <a:t>Main entrance to playground</a:t>
            </a:r>
          </a:p>
          <a:p>
            <a:pPr lvl="2"/>
            <a:r>
              <a:rPr lang="en-GB" dirty="0"/>
              <a:t>Multi-User Games area by Youth shelter</a:t>
            </a:r>
          </a:p>
          <a:p>
            <a:pPr lvl="2"/>
            <a:r>
              <a:rPr lang="en-GB" dirty="0"/>
              <a:t>Basketball posts in Tennis courts and by Youth shelter</a:t>
            </a:r>
          </a:p>
          <a:p>
            <a:r>
              <a:rPr lang="en-GB" dirty="0"/>
              <a:t>Further recommendations await WP detailed review</a:t>
            </a:r>
          </a:p>
        </p:txBody>
      </p:sp>
    </p:spTree>
    <p:extLst>
      <p:ext uri="{BB962C8B-B14F-4D97-AF65-F5344CB8AC3E}">
        <p14:creationId xmlns:p14="http://schemas.microsoft.com/office/powerpoint/2010/main" val="641519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8B8DE-BE45-A560-74ED-B1A7D55E2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7. 	Booking System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74D3C-DB50-08D2-6EC6-6AE883AFE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cap="all" dirty="0"/>
              <a:t>Receive</a:t>
            </a:r>
            <a:r>
              <a:rPr lang="en-GB" dirty="0"/>
              <a:t> a report on the Booking System trial – </a:t>
            </a:r>
            <a:r>
              <a:rPr lang="en-GB" i="1" dirty="0"/>
              <a:t>Verbal (Cllr. Winser)</a:t>
            </a:r>
            <a:endParaRPr lang="en-GB" dirty="0"/>
          </a:p>
          <a:p>
            <a:endParaRPr lang="en-GB" dirty="0"/>
          </a:p>
          <a:p>
            <a:r>
              <a:rPr lang="en-GB" b="1" cap="all" dirty="0"/>
              <a:t>Decide</a:t>
            </a:r>
            <a:r>
              <a:rPr lang="en-GB" dirty="0"/>
              <a:t>, if appropriate, a ‘Go Live’ date.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003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61DFF-DB5D-CD7B-4CF7-5D6EAA085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8.  	Rec. food/coffee trucks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4C636-50CB-8462-3D0B-ABC121A62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</a:t>
            </a:r>
            <a:r>
              <a:rPr lang="en-GB" b="1" cap="all" dirty="0"/>
              <a:t>Discuss</a:t>
            </a:r>
            <a:r>
              <a:rPr lang="en-GB" b="1" dirty="0"/>
              <a:t> </a:t>
            </a:r>
            <a:r>
              <a:rPr lang="en-GB" dirty="0"/>
              <a:t>and</a:t>
            </a:r>
            <a:r>
              <a:rPr lang="en-GB" b="1" dirty="0"/>
              <a:t> </a:t>
            </a:r>
            <a:r>
              <a:rPr lang="en-GB" b="1" cap="all" dirty="0"/>
              <a:t>Decide</a:t>
            </a:r>
            <a:r>
              <a:rPr lang="en-GB" b="1" dirty="0"/>
              <a:t> </a:t>
            </a:r>
            <a:r>
              <a:rPr lang="en-GB" dirty="0"/>
              <a:t>next steps on external requests for temporary siting on the recreation ground of:</a:t>
            </a:r>
          </a:p>
          <a:p>
            <a:endParaRPr lang="en-GB" dirty="0"/>
          </a:p>
          <a:p>
            <a:pPr lvl="1"/>
            <a:r>
              <a:rPr lang="en-GB" b="1" dirty="0"/>
              <a:t>a Coffee Truck </a:t>
            </a:r>
            <a:r>
              <a:rPr lang="en-GB" i="1" dirty="0"/>
              <a:t>(Cllr Korniotis)</a:t>
            </a:r>
          </a:p>
          <a:p>
            <a:pPr lvl="1"/>
            <a:endParaRPr lang="en-GB" dirty="0"/>
          </a:p>
          <a:p>
            <a:pPr lvl="1"/>
            <a:r>
              <a:rPr lang="en-GB" b="1" dirty="0"/>
              <a:t>a Food Truck </a:t>
            </a:r>
            <a:r>
              <a:rPr lang="en-GB" i="1" dirty="0"/>
              <a:t>(Cllr. Parsons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905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671FF-55EE-CA36-98A3-DFAA972BF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9. 	2026/2027 Budget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59D63-E185-417B-C787-470A2E035F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Summary of Parish Survey findings </a:t>
            </a:r>
            <a:r>
              <a:rPr lang="en-GB" i="1" dirty="0"/>
              <a:t>(Cllr. Ross)</a:t>
            </a:r>
          </a:p>
          <a:p>
            <a:pPr lvl="1"/>
            <a:r>
              <a:rPr lang="en-GB" b="1" dirty="0"/>
              <a:t>Pavement safety</a:t>
            </a:r>
          </a:p>
          <a:p>
            <a:pPr lvl="1"/>
            <a:r>
              <a:rPr lang="en-US" b="1" dirty="0"/>
              <a:t>Public footpath upkeep</a:t>
            </a:r>
          </a:p>
          <a:p>
            <a:pPr lvl="1"/>
            <a:r>
              <a:rPr lang="en-US" b="1" dirty="0"/>
              <a:t>Village appearance - </a:t>
            </a:r>
            <a:r>
              <a:rPr lang="en-US" dirty="0"/>
              <a:t>keeping it visibly clean, tidy, and attractive</a:t>
            </a:r>
          </a:p>
          <a:p>
            <a:pPr lvl="1"/>
            <a:r>
              <a:rPr lang="en-US" b="1" dirty="0"/>
              <a:t>Playground - top priorities</a:t>
            </a:r>
            <a:endParaRPr lang="en-US" dirty="0"/>
          </a:p>
          <a:p>
            <a:pPr lvl="2"/>
            <a:r>
              <a:rPr lang="en-US" dirty="0"/>
              <a:t>children’s play equipment (ages 6–14), </a:t>
            </a:r>
          </a:p>
          <a:p>
            <a:pPr lvl="2"/>
            <a:r>
              <a:rPr lang="en-US" dirty="0"/>
              <a:t>followed by amenities for families to sit and socialize, </a:t>
            </a:r>
          </a:p>
          <a:p>
            <a:pPr lvl="2"/>
            <a:r>
              <a:rPr lang="en-US" dirty="0"/>
              <a:t>equipment for older kids and adults</a:t>
            </a:r>
          </a:p>
          <a:p>
            <a:pPr lvl="1"/>
            <a:r>
              <a:rPr lang="en-GB" b="1" dirty="0"/>
              <a:t>Community events and spirit</a:t>
            </a:r>
          </a:p>
          <a:p>
            <a:pPr lvl="1"/>
            <a:r>
              <a:rPr lang="en-GB" b="1" dirty="0"/>
              <a:t>Village centre focus</a:t>
            </a:r>
          </a:p>
          <a:p>
            <a:pPr lvl="1"/>
            <a:r>
              <a:rPr lang="en-US" dirty="0"/>
              <a:t>Good support for</a:t>
            </a:r>
          </a:p>
          <a:p>
            <a:pPr lvl="2"/>
            <a:r>
              <a:rPr lang="en-US" b="1" dirty="0"/>
              <a:t>Playground Project</a:t>
            </a:r>
          </a:p>
          <a:p>
            <a:pPr lvl="2"/>
            <a:r>
              <a:rPr lang="en-US" b="1" dirty="0"/>
              <a:t>Hapstead Garden Project</a:t>
            </a:r>
            <a:endParaRPr lang="en-GB" b="1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62CDC-2714-8E55-79C4-6AD21CBF7B0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cap="all" dirty="0"/>
              <a:t>Discuss</a:t>
            </a:r>
            <a:r>
              <a:rPr lang="en-GB" dirty="0"/>
              <a:t> potential budget changes 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Contributory funding for the two </a:t>
            </a:r>
            <a:r>
              <a:rPr lang="en-GB" b="1" dirty="0"/>
              <a:t>projects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Increased repair, replacement &amp; cleaning of benches (plus some new if appropriate)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Increased cutting back along Pavements and Footpaths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Increased maintenance of playground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Hedges &amp; trees</a:t>
            </a:r>
          </a:p>
          <a:p>
            <a:pPr lvl="1">
              <a:spcAft>
                <a:spcPts val="600"/>
              </a:spcAft>
            </a:pPr>
            <a:r>
              <a:rPr lang="en-GB" dirty="0"/>
              <a:t>Weed control, esp. in village centre</a:t>
            </a:r>
          </a:p>
          <a:p>
            <a:pPr lvl="1"/>
            <a:r>
              <a:rPr lang="en-GB" dirty="0"/>
              <a:t>Planters &amp; flower beds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Increase use of Multi-courts</a:t>
            </a:r>
          </a:p>
          <a:p>
            <a:pPr lvl="1"/>
            <a:r>
              <a:rPr lang="en-GB" dirty="0"/>
              <a:t>Volunteering - to reduce impact on budget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691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</Words>
  <Application>Microsoft Office PowerPoint</Application>
  <PresentationFormat>Widescreen</PresentationFormat>
  <Paragraphs>102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Rec. &amp; Open Spaces Committee Meeting</vt:lpstr>
      <vt:lpstr>5. Working Part Updates (1of4)</vt:lpstr>
      <vt:lpstr>5. Working Part Updates (2of4)</vt:lpstr>
      <vt:lpstr>5. Working Part Updates (3of4)</vt:lpstr>
      <vt:lpstr>5. Working Part Updates (4of4)</vt:lpstr>
      <vt:lpstr>6. Annual Playground inspection </vt:lpstr>
      <vt:lpstr>7.  Booking System </vt:lpstr>
      <vt:lpstr>8.   Rec. food/coffee trucks </vt:lpstr>
      <vt:lpstr>9.  2026/2027 Budget</vt:lpstr>
      <vt:lpstr>10.  Under 10 Football team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Hotblack</dc:creator>
  <cp:lastModifiedBy>Chris Hotblack APC</cp:lastModifiedBy>
  <cp:revision>94</cp:revision>
  <cp:lastPrinted>2024-07-05T14:29:47Z</cp:lastPrinted>
  <dcterms:created xsi:type="dcterms:W3CDTF">2022-12-07T11:44:00Z</dcterms:created>
  <dcterms:modified xsi:type="dcterms:W3CDTF">2025-10-31T16:54:04Z</dcterms:modified>
</cp:coreProperties>
</file>